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68" r:id="rId5"/>
  </p:sldIdLst>
  <p:sldSz cx="18288000" cy="10287000"/>
  <p:notesSz cx="6858000" cy="9144000"/>
  <p:embeddedFontLst>
    <p:embeddedFont>
      <p:font typeface="Computer Says No" panose="020B0604020202020204" charset="0"/>
      <p:regular r:id="rId6"/>
    </p:embeddedFont>
    <p:embeddedFont>
      <p:font typeface="Poppins Light" panose="00000400000000000000" pitchFamily="2" charset="0"/>
      <p:regular r:id="rId7"/>
      <p:italic r:id="rId8"/>
    </p:embeddedFont>
    <p:embeddedFont>
      <p:font typeface="Poppins Medium" panose="00000600000000000000" pitchFamily="2" charset="0"/>
      <p:regular r:id="rId9"/>
      <p: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F7C26-59DA-2E28-D3B3-FA2115A03B97}" v="217" dt="2024-01-25T02:47:14.180"/>
    <p1510:client id="{C4E1BDD7-CB21-60BE-553A-0A8A85E2A09E}" v="748" dt="2024-01-25T01:34:54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637" autoAdjust="0"/>
  </p:normalViewPr>
  <p:slideViewPr>
    <p:cSldViewPr>
      <p:cViewPr varScale="1">
        <p:scale>
          <a:sx n="52" d="100"/>
          <a:sy n="52" d="100"/>
        </p:scale>
        <p:origin x="84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analyticsvidhya.com/blog/2021/10/a-comprehensive-guide-for-camera-calibration-in-computer-vision/" TargetMode="External"/><Relationship Id="rId4" Type="http://schemas.openxmlformats.org/officeDocument/2006/relationships/hyperlink" Target="https://github.com/aziz-0110/weekly-report-1-FTD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28903" y="5500562"/>
            <a:ext cx="6926813" cy="950260"/>
          </a:xfrm>
          <a:prstGeom prst="rect">
            <a:avLst/>
          </a:prstGeom>
          <a:effectLst>
            <a:glow rad="1079500">
              <a:srgbClr val="6866E1">
                <a:alpha val="52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Team Members : </a:t>
            </a:r>
          </a:p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</a:rPr>
              <a:t>Abdul Aziz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8648" y="3238500"/>
            <a:ext cx="8127324" cy="1846659"/>
          </a:xfrm>
          <a:prstGeom prst="rect">
            <a:avLst/>
          </a:prstGeom>
          <a:effectLst>
            <a:glow rad="1079500">
              <a:srgbClr val="6866E1">
                <a:alpha val="52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8800" b="1" dirty="0">
                <a:solidFill>
                  <a:schemeClr val="bg1"/>
                </a:solidFill>
                <a:latin typeface="Computer Says No"/>
              </a:rPr>
              <a:t>WEEKLY REPORT LAB FTDC</a:t>
            </a:r>
          </a:p>
          <a:p>
            <a:pPr algn="ctr">
              <a:lnSpc>
                <a:spcPts val="7199"/>
              </a:lnSpc>
            </a:pPr>
            <a:r>
              <a:rPr lang="en-US" sz="8800" b="1" dirty="0">
                <a:solidFill>
                  <a:schemeClr val="bg1"/>
                </a:solidFill>
                <a:latin typeface="Computer Says No"/>
              </a:rPr>
              <a:t>TEAM 5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82573" y="167340"/>
            <a:ext cx="7824931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50"/>
              </a:lnSpc>
              <a:spcBef>
                <a:spcPct val="0"/>
              </a:spcBef>
            </a:pPr>
            <a:r>
              <a:rPr lang="en-US" sz="9800" dirty="0">
                <a:solidFill>
                  <a:schemeClr val="bg1"/>
                </a:solidFill>
                <a:latin typeface="Computer Says No"/>
              </a:rPr>
              <a:t>Report on Abdul Aziz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63239" y="5799542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785491" y="1881112"/>
            <a:ext cx="8089111" cy="938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3826"/>
              </a:lnSpc>
              <a:buAutoNum type="arabicPeriod"/>
            </a:pPr>
            <a:r>
              <a:rPr lang="en-US" sz="2400" dirty="0">
                <a:solidFill>
                  <a:srgbClr val="FFFFFF"/>
                </a:solidFill>
                <a:latin typeface="Poppins Medium"/>
                <a:ea typeface="+mn-lt"/>
                <a:cs typeface="Poppins Medium"/>
              </a:rPr>
              <a:t>Learning Camera Calibration and Trying to Run the Camera Calibration Program</a:t>
            </a:r>
            <a:endParaRPr lang="en-US" sz="2400">
              <a:solidFill>
                <a:srgbClr val="FFFFFF"/>
              </a:solidFill>
              <a:latin typeface="Poppins Medium"/>
              <a:cs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1546" y="3044442"/>
            <a:ext cx="10681667" cy="18342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This week, I have been exploring camera calibration through a variety of sources, including a reference guide and YouTube tutorials. I attempted to run a camera calibration program using pictures of chessboard patterns that I had taken myself as calibration material. However, I encountered some errors. Upon further investigation, I discovered that the issue was with the images I provided. Despite taking additional pictures, the error persisted. </a:t>
            </a:r>
            <a:endParaRPr lang="id-ID"/>
          </a:p>
        </p:txBody>
      </p:sp>
      <p:pic>
        <p:nvPicPr>
          <p:cNvPr id="11" name="Gambar 10" descr="Sebuah gambar berisi teks, cuplikan layar, Font&#10;&#10;Deskripsi dibuat secara otomatis">
            <a:extLst>
              <a:ext uri="{FF2B5EF4-FFF2-40B4-BE49-F238E27FC236}">
                <a16:creationId xmlns:a16="http://schemas.microsoft.com/office/drawing/2014/main" id="{DD5CB535-F661-C833-2F08-C86C047E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15" y="6750349"/>
            <a:ext cx="13945498" cy="2954187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795D4FF0-B108-3A93-25C5-C0BB9191A2BC}"/>
              </a:ext>
            </a:extLst>
          </p:cNvPr>
          <p:cNvSpPr/>
          <p:nvPr/>
        </p:nvSpPr>
        <p:spPr>
          <a:xfrm>
            <a:off x="13341328" y="-2599482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53ACD85-492A-CECB-C93E-3BBD9ADFCBC7}"/>
              </a:ext>
            </a:extLst>
          </p:cNvPr>
          <p:cNvSpPr txBox="1"/>
          <p:nvPr/>
        </p:nvSpPr>
        <p:spPr>
          <a:xfrm>
            <a:off x="1281510" y="6237452"/>
            <a:ext cx="8089111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26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Medium"/>
                <a:cs typeface="Poppins Medium"/>
              </a:rPr>
              <a:t>Capture Error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71FA2-AB2F-AEA3-0C7D-9D9C4905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 descr="Sebuah gambar berisi teks, tampilan, cuplikan layar, software&#10;&#10;Deskripsi dibuat secara otomatis">
            <a:extLst>
              <a:ext uri="{FF2B5EF4-FFF2-40B4-BE49-F238E27FC236}">
                <a16:creationId xmlns:a16="http://schemas.microsoft.com/office/drawing/2014/main" id="{4654DFD5-D12D-AA19-4D83-26406DC9E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7" y="145805"/>
            <a:ext cx="8726027" cy="10006642"/>
          </a:xfrm>
          <a:prstGeom prst="rect">
            <a:avLst/>
          </a:prstGeom>
        </p:spPr>
      </p:pic>
      <p:pic>
        <p:nvPicPr>
          <p:cNvPr id="9" name="Gambar 8" descr="Gambar Papan Catur">
            <a:extLst>
              <a:ext uri="{FF2B5EF4-FFF2-40B4-BE49-F238E27FC236}">
                <a16:creationId xmlns:a16="http://schemas.microsoft.com/office/drawing/2014/main" id="{475DA913-7B6A-8019-B944-01A31A540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73" y="4144724"/>
            <a:ext cx="8065878" cy="3507177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61ADB82-EA1C-E235-1894-901B7CD49C39}"/>
              </a:ext>
            </a:extLst>
          </p:cNvPr>
          <p:cNvSpPr txBox="1"/>
          <p:nvPr/>
        </p:nvSpPr>
        <p:spPr>
          <a:xfrm>
            <a:off x="2898962" y="500886"/>
            <a:ext cx="8089111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26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Medium"/>
                <a:cs typeface="Poppins Medium"/>
              </a:rPr>
              <a:t>Capture Program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61C3B8E-0E9F-9480-39EE-FBFFC341C357}"/>
              </a:ext>
            </a:extLst>
          </p:cNvPr>
          <p:cNvSpPr txBox="1"/>
          <p:nvPr/>
        </p:nvSpPr>
        <p:spPr>
          <a:xfrm>
            <a:off x="9455038" y="3541697"/>
            <a:ext cx="8089111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26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 Medium"/>
                <a:ea typeface="+mn-lt"/>
                <a:cs typeface="Poppins Medium"/>
              </a:rPr>
              <a:t>chess board pictures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8315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830D8-F8FE-2632-D279-2B4C8CBC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7BD60E5-DBF5-CDFE-5833-417E109E8EB2}"/>
              </a:ext>
            </a:extLst>
          </p:cNvPr>
          <p:cNvSpPr txBox="1"/>
          <p:nvPr/>
        </p:nvSpPr>
        <p:spPr>
          <a:xfrm>
            <a:off x="1082573" y="167340"/>
            <a:ext cx="8062157" cy="2785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Computer Says No"/>
                <a:ea typeface="+mn-lt"/>
                <a:cs typeface="Computer Says No"/>
              </a:rPr>
              <a:t>Report on Abdul Aziz</a:t>
            </a:r>
          </a:p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endParaRPr lang="en-US" sz="9800" dirty="0">
              <a:solidFill>
                <a:schemeClr val="bg1"/>
              </a:solidFill>
              <a:latin typeface="Computer Says No"/>
              <a:cs typeface="Computer Says No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3C39A3D-F66E-177D-D8DC-A956E6115C20}"/>
              </a:ext>
            </a:extLst>
          </p:cNvPr>
          <p:cNvSpPr/>
          <p:nvPr/>
        </p:nvSpPr>
        <p:spPr>
          <a:xfrm flipV="1">
            <a:off x="-211214" y="6446522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FBAA9A6-7873-5F6A-A8C1-9D981859267B}"/>
              </a:ext>
            </a:extLst>
          </p:cNvPr>
          <p:cNvSpPr txBox="1"/>
          <p:nvPr/>
        </p:nvSpPr>
        <p:spPr>
          <a:xfrm>
            <a:off x="1276848" y="2505291"/>
            <a:ext cx="7037006" cy="1466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23"/>
              </a:lnSpc>
            </a:pPr>
            <a:r>
              <a:rPr lang="en-US" sz="2000" dirty="0">
                <a:solidFill>
                  <a:srgbClr val="FFFFFF"/>
                </a:solidFill>
                <a:latin typeface="Poppins Light"/>
                <a:ea typeface="+mn-lt"/>
                <a:cs typeface="Poppins Light"/>
              </a:rPr>
              <a:t>This week, I had the opportunity to study basic Python, specifically functions, and I was able to use this knowledge to create a program that calculates the area and perimeter of a rectangle.</a:t>
            </a:r>
            <a:endParaRPr lang="id-ID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705CBB6F-2910-45A2-D06D-435F70C8E819}"/>
              </a:ext>
            </a:extLst>
          </p:cNvPr>
          <p:cNvSpPr/>
          <p:nvPr/>
        </p:nvSpPr>
        <p:spPr>
          <a:xfrm>
            <a:off x="-1237313" y="6328858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4" name="Gambar 3" descr="Sebuah gambar berisi teks, tampilan, cuplikan layar, software&#10;&#10;Deskripsi dibuat secara otomatis">
            <a:extLst>
              <a:ext uri="{FF2B5EF4-FFF2-40B4-BE49-F238E27FC236}">
                <a16:creationId xmlns:a16="http://schemas.microsoft.com/office/drawing/2014/main" id="{104B5ECC-0508-2A20-943F-C216E6A56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71" y="145805"/>
            <a:ext cx="8726027" cy="10006642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DEB04BCE-B665-F12D-2F89-556DFBE7EBA3}"/>
              </a:ext>
            </a:extLst>
          </p:cNvPr>
          <p:cNvSpPr txBox="1"/>
          <p:nvPr/>
        </p:nvSpPr>
        <p:spPr>
          <a:xfrm>
            <a:off x="11719473" y="328358"/>
            <a:ext cx="8089111" cy="435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826"/>
              </a:lnSpc>
              <a:buFont typeface="Arial,Sans-Serif"/>
              <a:buChar char="•"/>
            </a:pP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Capture Program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08EE5E03-FD7A-DDE6-7E91-7330C7339CC5}"/>
              </a:ext>
            </a:extLst>
          </p:cNvPr>
          <p:cNvSpPr txBox="1"/>
          <p:nvPr/>
        </p:nvSpPr>
        <p:spPr>
          <a:xfrm>
            <a:off x="699227" y="2010508"/>
            <a:ext cx="8089111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400" dirty="0">
                <a:solidFill>
                  <a:srgbClr val="FFFFFF"/>
                </a:solidFill>
                <a:latin typeface="Poppins Medium"/>
                <a:cs typeface="Poppins Medium"/>
              </a:rPr>
              <a:t>2. Learning Fundamentals of Python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45ADBE2-833A-E485-90FA-CA1B9FB35A83}"/>
              </a:ext>
            </a:extLst>
          </p:cNvPr>
          <p:cNvSpPr txBox="1"/>
          <p:nvPr/>
        </p:nvSpPr>
        <p:spPr>
          <a:xfrm>
            <a:off x="397303" y="5310113"/>
            <a:ext cx="860669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Poppins Medium"/>
                <a:ea typeface="+mn-lt"/>
                <a:cs typeface="Poppins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https://github.com/aziz-0110/weekly-report-1-FTDC</a:t>
            </a:r>
            <a:endParaRPr lang="en-US" dirty="0">
              <a:solidFill>
                <a:schemeClr val="bg1"/>
              </a:solidFill>
              <a:latin typeface="Poppins Medium"/>
              <a:ea typeface="+mn-lt"/>
              <a:cs typeface="Poppins Medium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Poppins Medium"/>
                <a:ea typeface="+mn-lt"/>
                <a:cs typeface="Poppins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https://www.analyticsvidhya.com/blog/2021/10/a-comprehensive-guide-for-camera-calibration-in-computer-vision/</a:t>
            </a:r>
            <a:r>
              <a:rPr lang="en-US" dirty="0">
                <a:solidFill>
                  <a:schemeClr val="bg1"/>
                </a:solidFill>
                <a:latin typeface="Poppins Medium"/>
                <a:ea typeface="+mn-lt"/>
                <a:cs typeface="Poppins Medium"/>
              </a:rPr>
              <a:t>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3097EC2-5B1E-F9E4-F127-385B65A29FE1}"/>
              </a:ext>
            </a:extLst>
          </p:cNvPr>
          <p:cNvSpPr txBox="1"/>
          <p:nvPr/>
        </p:nvSpPr>
        <p:spPr>
          <a:xfrm>
            <a:off x="354170" y="4770960"/>
            <a:ext cx="8089111" cy="451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400" dirty="0">
                <a:solidFill>
                  <a:srgbClr val="FFFFFF"/>
                </a:solidFill>
                <a:latin typeface="Poppins Medium"/>
                <a:cs typeface="Poppins Medium"/>
              </a:rPr>
              <a:t>Source</a:t>
            </a:r>
            <a:endParaRPr lang="id-ID" dirty="0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04C3501-05ED-3D7D-8C1C-94A4237A2877}"/>
              </a:ext>
            </a:extLst>
          </p:cNvPr>
          <p:cNvSpPr txBox="1"/>
          <p:nvPr/>
        </p:nvSpPr>
        <p:spPr>
          <a:xfrm>
            <a:off x="5422189" y="6927564"/>
            <a:ext cx="3473980" cy="2872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000" dirty="0">
                <a:solidFill>
                  <a:srgbClr val="FFFF00"/>
                </a:solidFill>
                <a:latin typeface="Poppins Medium"/>
                <a:ea typeface="+mn-lt"/>
                <a:cs typeface="Poppins Medium"/>
              </a:rPr>
              <a:t>I am endeavoring to enhance my English language proficiency, so I kindly request your pardon for any imprecisions in my vocabulary selection.</a:t>
            </a:r>
            <a:endParaRPr lang="id-ID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10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750</Words>
  <Application>Microsoft Office PowerPoint</Application>
  <PresentationFormat>Kustom</PresentationFormat>
  <Paragraphs>63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4</vt:i4>
      </vt:variant>
    </vt:vector>
  </HeadingPairs>
  <TitlesOfParts>
    <vt:vector size="5" baseType="lpstr">
      <vt:lpstr>Office Theme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ryuu</dc:creator>
  <cp:lastModifiedBy>Abdul Aziz</cp:lastModifiedBy>
  <cp:revision>269</cp:revision>
  <dcterms:created xsi:type="dcterms:W3CDTF">2006-08-16T00:00:00Z</dcterms:created>
  <dcterms:modified xsi:type="dcterms:W3CDTF">2024-01-25T02:49:00Z</dcterms:modified>
  <dc:identifier>DAF4o8hCFzI</dc:identifier>
</cp:coreProperties>
</file>